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91E3-1834-47C1-87B4-806384B76E69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DC5D-6110-44B2-B8F7-32580C884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4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91E3-1834-47C1-87B4-806384B76E69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DC5D-6110-44B2-B8F7-32580C884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37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91E3-1834-47C1-87B4-806384B76E69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DC5D-6110-44B2-B8F7-32580C884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77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91E3-1834-47C1-87B4-806384B76E69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DC5D-6110-44B2-B8F7-32580C884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24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91E3-1834-47C1-87B4-806384B76E69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DC5D-6110-44B2-B8F7-32580C884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7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91E3-1834-47C1-87B4-806384B76E69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DC5D-6110-44B2-B8F7-32580C884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44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91E3-1834-47C1-87B4-806384B76E69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DC5D-6110-44B2-B8F7-32580C884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59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91E3-1834-47C1-87B4-806384B76E69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DC5D-6110-44B2-B8F7-32580C884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2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91E3-1834-47C1-87B4-806384B76E69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DC5D-6110-44B2-B8F7-32580C884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3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91E3-1834-47C1-87B4-806384B76E69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DC5D-6110-44B2-B8F7-32580C884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75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91E3-1834-47C1-87B4-806384B76E69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DC5D-6110-44B2-B8F7-32580C884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391E3-1834-47C1-87B4-806384B76E69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DC5D-6110-44B2-B8F7-32580C884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18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276" y="0"/>
            <a:ext cx="6536724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LÁNYOK KRISZTUSÉRT </a:t>
            </a:r>
            <a:endParaRPr lang="en-GB" sz="1200" dirty="0"/>
          </a:p>
          <a:p>
            <a:r>
              <a:rPr lang="hu-HU" sz="1200" dirty="0" smtClean="0"/>
              <a:t>A Hetednapi Adventista Egyház </a:t>
            </a:r>
            <a:r>
              <a:rPr lang="en-GB" sz="1200" dirty="0" smtClean="0"/>
              <a:t>Trans</a:t>
            </a:r>
            <a:r>
              <a:rPr lang="hu-HU" sz="1200" dirty="0" smtClean="0"/>
              <a:t>z</a:t>
            </a:r>
            <a:r>
              <a:rPr lang="en-GB" sz="1200" dirty="0" smtClean="0"/>
              <a:t>-</a:t>
            </a:r>
            <a:r>
              <a:rPr lang="hu-HU" sz="1200" dirty="0" smtClean="0"/>
              <a:t>Európai Divíziója 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					Clair Sanches</a:t>
            </a:r>
          </a:p>
          <a:p>
            <a:r>
              <a:rPr lang="en-GB" sz="1200" dirty="0"/>
              <a:t>					</a:t>
            </a:r>
            <a:r>
              <a:rPr lang="hu-HU" sz="1200" dirty="0" smtClean="0"/>
              <a:t>A Transz-Európai Divízió Női Szolgálatok Osztályának 						igazgatója </a:t>
            </a:r>
            <a:r>
              <a:rPr lang="en-GB" sz="1200" dirty="0" smtClean="0"/>
              <a:t> 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					</a:t>
            </a:r>
            <a:r>
              <a:rPr lang="en-GB" sz="1200" dirty="0" smtClean="0"/>
              <a:t>Kovacs-Biro</a:t>
            </a:r>
            <a:r>
              <a:rPr lang="hu-HU" sz="1200" dirty="0" smtClean="0"/>
              <a:t> </a:t>
            </a:r>
            <a:r>
              <a:rPr lang="hu-HU" sz="1200" dirty="0" smtClean="0">
                <a:solidFill>
                  <a:prstClr val="black"/>
                </a:solidFill>
              </a:rPr>
              <a:t>Zsuzsanna </a:t>
            </a:r>
            <a:endParaRPr lang="hu-HU" sz="1200" dirty="0" smtClean="0"/>
          </a:p>
          <a:p>
            <a:r>
              <a:rPr lang="en-GB" sz="1200" dirty="0"/>
              <a:t>					</a:t>
            </a:r>
            <a:r>
              <a:rPr lang="hu-HU" sz="1200" dirty="0" smtClean="0"/>
              <a:t>Személyi asszisztens  </a:t>
            </a:r>
          </a:p>
          <a:p>
            <a:endParaRPr lang="hu-HU" sz="1200" dirty="0" smtClean="0"/>
          </a:p>
          <a:p>
            <a:endParaRPr lang="hu-HU" sz="1200" dirty="0" smtClean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									</a:t>
            </a:r>
          </a:p>
          <a:p>
            <a:r>
              <a:rPr lang="en-GB" sz="1200" dirty="0"/>
              <a:t>																															</a:t>
            </a:r>
            <a:r>
              <a:rPr lang="en-GB" sz="1200" dirty="0" smtClean="0"/>
              <a:t>Kovacs-Biro</a:t>
            </a:r>
            <a:r>
              <a:rPr lang="hu-HU" sz="1200" dirty="0" smtClean="0"/>
              <a:t> </a:t>
            </a:r>
            <a:r>
              <a:rPr lang="hu-HU" sz="1200" dirty="0" smtClean="0">
                <a:solidFill>
                  <a:prstClr val="black"/>
                </a:solidFill>
              </a:rPr>
              <a:t>Virág</a:t>
            </a:r>
            <a:r>
              <a:rPr lang="en-GB" sz="1200" dirty="0" smtClean="0">
                <a:solidFill>
                  <a:prstClr val="black"/>
                </a:solidFill>
              </a:rPr>
              <a:t> </a:t>
            </a:r>
            <a:endParaRPr lang="en-GB" sz="1200" dirty="0"/>
          </a:p>
          <a:p>
            <a:r>
              <a:rPr lang="en-GB" sz="1200" dirty="0"/>
              <a:t>					</a:t>
            </a:r>
            <a:r>
              <a:rPr lang="hu-HU" sz="1200" dirty="0" smtClean="0"/>
              <a:t>A „Lányok Krisztusért” emblémájának tervezője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hu-HU" sz="1200" dirty="0" smtClean="0"/>
          </a:p>
          <a:p>
            <a:r>
              <a:rPr lang="en-GB" sz="1200" dirty="0"/>
              <a:t>																		Karen Holford</a:t>
            </a:r>
          </a:p>
          <a:p>
            <a:r>
              <a:rPr lang="en-GB" sz="1200" dirty="0"/>
              <a:t>					</a:t>
            </a:r>
            <a:r>
              <a:rPr lang="hu-HU" sz="1200" dirty="0" smtClean="0"/>
              <a:t>A Transz-Európai Divízió Családi Szolgálatok Osztályának </a:t>
            </a:r>
          </a:p>
          <a:p>
            <a:r>
              <a:rPr lang="hu-HU" sz="1200" dirty="0"/>
              <a:t>	</a:t>
            </a:r>
            <a:r>
              <a:rPr lang="hu-HU" sz="1200" dirty="0" smtClean="0"/>
              <a:t>				igazgatója </a:t>
            </a:r>
            <a:r>
              <a:rPr lang="en-GB" sz="1200" dirty="0" smtClean="0"/>
              <a:t> 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					José de </a:t>
            </a:r>
            <a:r>
              <a:rPr lang="en-GB" sz="1200" dirty="0" err="1"/>
              <a:t>Jongh</a:t>
            </a:r>
            <a:endParaRPr lang="en-GB" sz="1200" dirty="0"/>
          </a:p>
          <a:p>
            <a:r>
              <a:rPr lang="en-GB" sz="1200" dirty="0"/>
              <a:t>					</a:t>
            </a:r>
            <a:r>
              <a:rPr lang="hu-HU" sz="1200" dirty="0" smtClean="0"/>
              <a:t>Orvos Hollandiában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hu-HU" sz="1200" dirty="0" smtClean="0"/>
              <a:t>Ezúton is szeretnék köszönetet mondani mindenkinek, aki segítette álmom megvalósítását. Egyedül soha, semmit nem tudunk véghezvinni. Istennek is szeretném megköszönni, hogy a megfelelő időben  inspirált , ötleteket és értelmet adott a Lányok Krisztusért program megvalósításához itt, a Transz-Európai Divízióban. 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2" y="598584"/>
            <a:ext cx="1938968" cy="1289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7" y="2040163"/>
            <a:ext cx="1938969" cy="1454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5" t="20575" r="18863" b="53230"/>
          <a:stretch/>
        </p:blipFill>
        <p:spPr>
          <a:xfrm flipH="1">
            <a:off x="440673" y="3593399"/>
            <a:ext cx="1933953" cy="1395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1690" b="28310"/>
          <a:stretch/>
        </p:blipFill>
        <p:spPr>
          <a:xfrm>
            <a:off x="435657" y="5088342"/>
            <a:ext cx="1933953" cy="1450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2" b="28265"/>
          <a:stretch/>
        </p:blipFill>
        <p:spPr>
          <a:xfrm>
            <a:off x="430642" y="6637816"/>
            <a:ext cx="1938968" cy="12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10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11</Words>
  <Application>Microsoft Office PowerPoint</Application>
  <PresentationFormat>Diavetítés a képernyőre (4:3 oldalarány)</PresentationFormat>
  <Paragraphs>43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Zsuzsanna Kovacs-Biro</dc:creator>
  <cp:lastModifiedBy>Bea</cp:lastModifiedBy>
  <cp:revision>13</cp:revision>
  <dcterms:created xsi:type="dcterms:W3CDTF">2017-01-19T12:05:56Z</dcterms:created>
  <dcterms:modified xsi:type="dcterms:W3CDTF">2018-01-09T20:11:15Z</dcterms:modified>
</cp:coreProperties>
</file>